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4" r:id="rId1"/>
  </p:sldMasterIdLst>
  <p:notesMasterIdLst>
    <p:notesMasterId r:id="rId8"/>
  </p:notesMasterIdLst>
  <p:handoutMasterIdLst>
    <p:handoutMasterId r:id="rId9"/>
  </p:handoutMasterIdLst>
  <p:sldIdLst>
    <p:sldId id="295" r:id="rId2"/>
    <p:sldId id="290" r:id="rId3"/>
    <p:sldId id="292" r:id="rId4"/>
    <p:sldId id="294" r:id="rId5"/>
    <p:sldId id="291" r:id="rId6"/>
    <p:sldId id="296" r:id="rId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582" autoAdjust="0"/>
  </p:normalViewPr>
  <p:slideViewPr>
    <p:cSldViewPr snapToGrid="0" snapToObjects="1">
      <p:cViewPr>
        <p:scale>
          <a:sx n="50" d="100"/>
          <a:sy n="50" d="100"/>
        </p:scale>
        <p:origin x="950" y="18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2020/5/17 Sunday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11.png>
</file>

<file path=ppt/media/image2.tiff>
</file>

<file path=ppt/media/image3.png>
</file>

<file path=ppt/media/image4.tif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2020/5/17 Sunday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2020/5/17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2020/5/17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2020/5/17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11F88A-A534-4174-9FBC-575D03BE623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DA10F5A-E85F-49AB-A416-2A14DBFCA186}" type="datetime1">
              <a:rPr lang="zh-CN" altLang="en-US" smtClean="0"/>
              <a:t>2020/5/17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3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2020/5/17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67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B4C966-4E3F-438B-81D6-37AEA90695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21764-647E-4CC4-9385-D06ED31C78CC}" type="datetime1">
              <a:rPr lang="zh-CN" altLang="en-US" smtClean="0"/>
              <a:t>2020/5/17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656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2020/5/17 Sunday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2020/5/17 Sunday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2020/5/17 Sunday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2020/5/17 Sunday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三 周</a:t>
            </a:r>
            <a:endParaRPr lang="zh-cn" dirty="0"/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z="9600" dirty="0"/>
              <a:t>车道线检测</a:t>
            </a:r>
            <a:endParaRPr lang="zh-cn" sz="9600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主要做的工作是对比了各个图像参考系下的效果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58A76C5-C6BE-4F75-8A42-8C1E0A8BE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69" y="1077615"/>
            <a:ext cx="4551132" cy="535349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A5DDF5-3DF1-4479-BF99-9E0D0AE616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059" y="911035"/>
            <a:ext cx="4851376" cy="552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990" y="746430"/>
            <a:ext cx="7950660" cy="583800"/>
          </a:xfrm>
        </p:spPr>
        <p:txBody>
          <a:bodyPr rtlCol="0"/>
          <a:lstStyle/>
          <a:p>
            <a:pPr rtl="0"/>
            <a:r>
              <a:rPr lang="zh-CN" altLang="en-US" dirty="0"/>
              <a:t>存在的问题。目前来看是无法解决的一个问题</a:t>
            </a:r>
            <a:endParaRPr 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4CC0699-1A17-4C76-926D-E4EDE14C198E}"/>
              </a:ext>
            </a:extLst>
          </p:cNvPr>
          <p:cNvSpPr txBox="1"/>
          <p:nvPr/>
        </p:nvSpPr>
        <p:spPr>
          <a:xfrm>
            <a:off x="724990" y="1768750"/>
            <a:ext cx="88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基本上上周使用</a:t>
            </a:r>
            <a:r>
              <a:rPr lang="en-US" altLang="zh-CN" dirty="0">
                <a:solidFill>
                  <a:schemeClr val="bg1"/>
                </a:solidFill>
              </a:rPr>
              <a:t>lab</a:t>
            </a:r>
            <a:r>
              <a:rPr lang="zh-CN" altLang="en-US" dirty="0">
                <a:solidFill>
                  <a:schemeClr val="bg1"/>
                </a:solidFill>
              </a:rPr>
              <a:t>可以完成</a:t>
            </a:r>
            <a:r>
              <a:rPr lang="en-US" altLang="zh-CN" dirty="0">
                <a:solidFill>
                  <a:schemeClr val="bg1"/>
                </a:solidFill>
              </a:rPr>
              <a:t>lab</a:t>
            </a:r>
            <a:r>
              <a:rPr lang="zh-CN" altLang="en-US" dirty="0">
                <a:solidFill>
                  <a:schemeClr val="bg1"/>
                </a:solidFill>
              </a:rPr>
              <a:t>线的识别了。较大的问题出在树荫部分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于是这次去看了一下</a:t>
            </a:r>
            <a:r>
              <a:rPr lang="en-US" altLang="zh-CN" dirty="0" err="1">
                <a:solidFill>
                  <a:schemeClr val="bg1"/>
                </a:solidFill>
              </a:rPr>
              <a:t>hls</a:t>
            </a:r>
            <a:r>
              <a:rPr lang="zh-CN" altLang="en-US" dirty="0">
                <a:solidFill>
                  <a:schemeClr val="bg1"/>
                </a:solidFill>
              </a:rPr>
              <a:t>下的三个图。但是一样有很大的干扰。和</a:t>
            </a:r>
            <a:r>
              <a:rPr lang="en-US" altLang="zh-CN" dirty="0">
                <a:solidFill>
                  <a:schemeClr val="bg1"/>
                </a:solidFill>
              </a:rPr>
              <a:t>lab</a:t>
            </a:r>
            <a:r>
              <a:rPr lang="zh-CN" altLang="en-US" dirty="0">
                <a:solidFill>
                  <a:schemeClr val="bg1"/>
                </a:solidFill>
              </a:rPr>
              <a:t>的效果是一样的。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所以目前这个树荫干扰问题没法解决。</a:t>
            </a:r>
          </a:p>
        </p:txBody>
      </p:sp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25" descr="包含电缆、连接器、红色的图片">
            <a:extLst>
              <a:ext uri="{FF2B5EF4-FFF2-40B4-BE49-F238E27FC236}">
                <a16:creationId xmlns:a16="http://schemas.microsoft.com/office/drawing/2014/main" id="{62BA7BC3-92EE-1A48-9C9C-3DB49A92B7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chemeClr val="bg1"/>
          </a:solidFill>
        </p:spPr>
      </p:pic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1537400-0358-1343-B656-C2349896C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360" y="6070600"/>
            <a:ext cx="848217" cy="7874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2" name="椭圆形 22">
            <a:extLst>
              <a:ext uri="{FF2B5EF4-FFF2-40B4-BE49-F238E27FC236}">
                <a16:creationId xmlns:a16="http://schemas.microsoft.com/office/drawing/2014/main" id="{B41DA7E1-048D-BF4A-8246-F0AB8C788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6150843" y="2338331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直角三角形 12">
            <a:extLst>
              <a:ext uri="{FF2B5EF4-FFF2-40B4-BE49-F238E27FC236}">
                <a16:creationId xmlns:a16="http://schemas.microsoft.com/office/drawing/2014/main" id="{6C58813B-26BB-8549-A635-0966C79A0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61737" y="1896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D4CC38B3-E784-6745-B78F-8AB1641B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65264" y="5380271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44A75E66-4D82-114E-B2C1-2D90AA8B9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796401" y="1874737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AC1CBCD3-7E40-4A32-A72F-3EAA3FA09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1923" y="1758213"/>
            <a:ext cx="7482280" cy="434276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88491A9-2019-4C82-BD13-A472B3CCEF54}"/>
              </a:ext>
            </a:extLst>
          </p:cNvPr>
          <p:cNvSpPr txBox="1"/>
          <p:nvPr/>
        </p:nvSpPr>
        <p:spPr>
          <a:xfrm>
            <a:off x="1162141" y="588555"/>
            <a:ext cx="46987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/>
              <a:t>改了一下曲率计算</a:t>
            </a:r>
          </a:p>
        </p:txBody>
      </p:sp>
    </p:spTree>
    <p:extLst>
      <p:ext uri="{BB962C8B-B14F-4D97-AF65-F5344CB8AC3E}">
        <p14:creationId xmlns:p14="http://schemas.microsoft.com/office/powerpoint/2010/main" val="940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透视变换</a:t>
            </a:r>
            <a:endParaRPr 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C257A6E-ACD8-48B4-8CD9-627B88914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268" y="1363483"/>
            <a:ext cx="6872351" cy="28221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89F01FE-C261-46D7-B9F3-8AB3E32BAEE1}"/>
              </a:ext>
            </a:extLst>
          </p:cNvPr>
          <p:cNvSpPr txBox="1"/>
          <p:nvPr/>
        </p:nvSpPr>
        <p:spPr>
          <a:xfrm>
            <a:off x="830269" y="4498880"/>
            <a:ext cx="608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创建变换顶点，并且变换到新图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AC6C092-28AA-4C34-94FB-C0974B816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455" y="4977080"/>
            <a:ext cx="6657975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1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B6C32-A61A-4511-A893-C906C3EB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图像处理步骤</a:t>
            </a:r>
            <a:endParaRPr 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95B2652-433E-4FC1-A2E5-547230E5D9D1}"/>
              </a:ext>
            </a:extLst>
          </p:cNvPr>
          <p:cNvSpPr txBox="1"/>
          <p:nvPr/>
        </p:nvSpPr>
        <p:spPr>
          <a:xfrm>
            <a:off x="734096" y="1313645"/>
            <a:ext cx="5213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先变换到</a:t>
            </a:r>
            <a:r>
              <a:rPr lang="en-US" altLang="zh-CN" dirty="0">
                <a:solidFill>
                  <a:schemeClr val="bg1"/>
                </a:solidFill>
              </a:rPr>
              <a:t>lab</a:t>
            </a:r>
            <a:r>
              <a:rPr lang="zh-CN" altLang="en-US" dirty="0">
                <a:solidFill>
                  <a:schemeClr val="bg1"/>
                </a:solidFill>
              </a:rPr>
              <a:t>，然后对黄色进行阈值提取。二值化。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0719209-3312-40C9-AB3E-350A46E39A32}"/>
              </a:ext>
            </a:extLst>
          </p:cNvPr>
          <p:cNvSpPr txBox="1"/>
          <p:nvPr/>
        </p:nvSpPr>
        <p:spPr>
          <a:xfrm>
            <a:off x="734095" y="1856344"/>
            <a:ext cx="54777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二值化之后进行，</a:t>
            </a:r>
            <a:r>
              <a:rPr lang="en-US" altLang="zh-CN" dirty="0" err="1">
                <a:solidFill>
                  <a:schemeClr val="bg1"/>
                </a:solidFill>
              </a:rPr>
              <a:t>roi</a:t>
            </a:r>
            <a:r>
              <a:rPr lang="zh-CN" altLang="en-US" dirty="0">
                <a:solidFill>
                  <a:schemeClr val="bg1"/>
                </a:solidFill>
              </a:rPr>
              <a:t>区域行扫描。并且提取色块位置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色块坐标连起来就是车道线提取出的线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后面要做的优化。加入算法来降低干扰。</a:t>
            </a:r>
          </a:p>
        </p:txBody>
      </p:sp>
    </p:spTree>
    <p:extLst>
      <p:ext uri="{BB962C8B-B14F-4D97-AF65-F5344CB8AC3E}">
        <p14:creationId xmlns:p14="http://schemas.microsoft.com/office/powerpoint/2010/main" val="3928365769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车道线检测</Template>
  <TotalTime>0</TotalTime>
  <Words>173</Words>
  <Application>Microsoft Office PowerPoint</Application>
  <PresentationFormat>宽屏</PresentationFormat>
  <Paragraphs>32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Meiryo UI</vt:lpstr>
      <vt:lpstr>Microsoft YaHei UI</vt:lpstr>
      <vt:lpstr>SimSun</vt:lpstr>
      <vt:lpstr>Arial</vt:lpstr>
      <vt:lpstr>Calibri</vt:lpstr>
      <vt:lpstr>Bold Tech</vt:lpstr>
      <vt:lpstr>车道线检测</vt:lpstr>
      <vt:lpstr>主要做的工作是对比了各个图像参考系下的效果</vt:lpstr>
      <vt:lpstr>存在的问题。目前来看是无法解决的一个问题</vt:lpstr>
      <vt:lpstr>PowerPoint 演示文稿</vt:lpstr>
      <vt:lpstr>透视变换</vt:lpstr>
      <vt:lpstr>图像处理步骤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2020-05-10T03:50:19Z</dcterms:created>
  <dcterms:modified xsi:type="dcterms:W3CDTF">2020-05-16T16:59:56Z</dcterms:modified>
</cp:coreProperties>
</file>